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notesSlides/notesSlide3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7.xml" ContentType="application/vnd.openxmlformats-officedocument.presentationml.notesSlide+xml"/>
  <Override PartName="/ppt/tags/tag8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8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8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9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3.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5.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2.xml" ContentType="application/vnd.openxmlformats-officedocument.presentationml.notesSlide+xml"/>
  <Override PartName="/ppt/tags/tag146.xml" ContentType="application/vnd.openxmlformats-officedocument.presentationml.tags+xml"/>
  <Override PartName="/ppt/notesSlides/notesSlide73.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7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7.xml" ContentType="application/vnd.openxmlformats-officedocument.presentationml.notesSlide+xml"/>
  <Override PartName="/ppt/tags/tag16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2.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3.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4"/>
  </p:notesMasterIdLst>
  <p:handoutMasterIdLst>
    <p:handoutMasterId r:id="rId125"/>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3" r:id="rId23"/>
    <p:sldId id="470" r:id="rId24"/>
    <p:sldId id="407" r:id="rId25"/>
    <p:sldId id="486" r:id="rId26"/>
    <p:sldId id="271" r:id="rId27"/>
    <p:sldId id="487" r:id="rId28"/>
    <p:sldId id="272" r:id="rId29"/>
    <p:sldId id="480" r:id="rId30"/>
    <p:sldId id="481" r:id="rId31"/>
    <p:sldId id="482" r:id="rId32"/>
    <p:sldId id="483" r:id="rId33"/>
    <p:sldId id="484" r:id="rId34"/>
    <p:sldId id="499" r:id="rId35"/>
    <p:sldId id="472" r:id="rId36"/>
    <p:sldId id="260" r:id="rId37"/>
    <p:sldId id="290" r:id="rId38"/>
    <p:sldId id="498" r:id="rId39"/>
    <p:sldId id="291" r:id="rId40"/>
    <p:sldId id="292" r:id="rId41"/>
    <p:sldId id="293" r:id="rId42"/>
    <p:sldId id="463" r:id="rId43"/>
    <p:sldId id="313" r:id="rId44"/>
    <p:sldId id="375" r:id="rId45"/>
    <p:sldId id="452" r:id="rId46"/>
    <p:sldId id="488" r:id="rId47"/>
    <p:sldId id="267" r:id="rId48"/>
    <p:sldId id="289" r:id="rId49"/>
    <p:sldId id="307" r:id="rId50"/>
    <p:sldId id="265" r:id="rId51"/>
    <p:sldId id="266" r:id="rId52"/>
    <p:sldId id="268" r:id="rId53"/>
    <p:sldId id="295" r:id="rId54"/>
    <p:sldId id="300" r:id="rId55"/>
    <p:sldId id="311" r:id="rId56"/>
    <p:sldId id="489" r:id="rId57"/>
    <p:sldId id="294" r:id="rId58"/>
    <p:sldId id="330" r:id="rId59"/>
    <p:sldId id="490" r:id="rId60"/>
    <p:sldId id="439" r:id="rId61"/>
    <p:sldId id="314" r:id="rId62"/>
    <p:sldId id="366" r:id="rId63"/>
    <p:sldId id="379" r:id="rId64"/>
    <p:sldId id="370" r:id="rId65"/>
    <p:sldId id="381" r:id="rId66"/>
    <p:sldId id="336" r:id="rId67"/>
    <p:sldId id="491" r:id="rId68"/>
    <p:sldId id="335" r:id="rId69"/>
    <p:sldId id="373" r:id="rId70"/>
    <p:sldId id="449" r:id="rId71"/>
    <p:sldId id="346" r:id="rId72"/>
    <p:sldId id="492" r:id="rId73"/>
    <p:sldId id="328" r:id="rId74"/>
    <p:sldId id="408" r:id="rId75"/>
    <p:sldId id="435" r:id="rId76"/>
    <p:sldId id="436" r:id="rId77"/>
    <p:sldId id="437" r:id="rId78"/>
    <p:sldId id="438" r:id="rId79"/>
    <p:sldId id="464" r:id="rId80"/>
    <p:sldId id="465" r:id="rId81"/>
    <p:sldId id="466" r:id="rId82"/>
    <p:sldId id="467" r:id="rId83"/>
    <p:sldId id="447" r:id="rId84"/>
    <p:sldId id="412" r:id="rId85"/>
    <p:sldId id="476" r:id="rId86"/>
    <p:sldId id="477" r:id="rId87"/>
    <p:sldId id="478" r:id="rId88"/>
    <p:sldId id="479" r:id="rId89"/>
    <p:sldId id="392" r:id="rId90"/>
    <p:sldId id="441" r:id="rId91"/>
    <p:sldId id="413" r:id="rId92"/>
    <p:sldId id="432" r:id="rId93"/>
    <p:sldId id="433" r:id="rId94"/>
    <p:sldId id="442" r:id="rId95"/>
    <p:sldId id="352" r:id="rId96"/>
    <p:sldId id="399" r:id="rId97"/>
    <p:sldId id="391" r:id="rId98"/>
    <p:sldId id="319" r:id="rId99"/>
    <p:sldId id="493" r:id="rId100"/>
    <p:sldId id="359" r:id="rId101"/>
    <p:sldId id="383" r:id="rId102"/>
    <p:sldId id="342" r:id="rId103"/>
    <p:sldId id="372" r:id="rId104"/>
    <p:sldId id="396" r:id="rId105"/>
    <p:sldId id="397" r:id="rId106"/>
    <p:sldId id="395" r:id="rId107"/>
    <p:sldId id="422" r:id="rId108"/>
    <p:sldId id="262" r:id="rId109"/>
    <p:sldId id="261" r:id="rId110"/>
    <p:sldId id="263" r:id="rId111"/>
    <p:sldId id="368" r:id="rId112"/>
    <p:sldId id="423" r:id="rId113"/>
    <p:sldId id="473" r:id="rId114"/>
    <p:sldId id="474" r:id="rId115"/>
    <p:sldId id="469" r:id="rId116"/>
    <p:sldId id="444" r:id="rId117"/>
    <p:sldId id="445" r:id="rId118"/>
    <p:sldId id="446" r:id="rId119"/>
    <p:sldId id="450" r:id="rId120"/>
    <p:sldId id="443" r:id="rId121"/>
    <p:sldId id="419" r:id="rId122"/>
    <p:sldId id="393" r:id="rId123"/>
  </p:sldIdLst>
  <p:sldSz cx="9144000" cy="6858000" type="screen4x3"/>
  <p:notesSz cx="7315200" cy="9601200"/>
  <p:embeddedFontLst>
    <p:embeddedFont>
      <p:font typeface="Century Gothic" panose="020B0502020202020204" pitchFamily="34" charset="0"/>
      <p:regular r:id="rId126"/>
      <p:bold r:id="rId127"/>
      <p:italic r:id="rId128"/>
      <p:boldItalic r:id="rId129"/>
    </p:embeddedFont>
    <p:embeddedFont>
      <p:font typeface="Book Antiqua" panose="02040602050305030304" pitchFamily="18" charset="0"/>
      <p:regular r:id="rId130"/>
      <p:bold r:id="rId131"/>
      <p:italic r:id="rId132"/>
      <p:boldItalic r:id="rId133"/>
    </p:embeddedFont>
    <p:embeddedFont>
      <p:font typeface="Calibri" panose="020F0502020204030204" pitchFamily="34" charset="0"/>
      <p:regular r:id="rId134"/>
      <p:bold r:id="rId135"/>
      <p:italic r:id="rId136"/>
      <p:boldItalic r:id="rId137"/>
    </p:embeddedFont>
    <p:embeddedFont>
      <p:font typeface="Euclid Symbol" panose="05050102010706020507" pitchFamily="18" charset="2"/>
      <p:regular r:id="rId138"/>
      <p:bold r:id="rId139"/>
      <p:italic r:id="rId140"/>
      <p:boldItalic r:id="rId141"/>
    </p:embeddedFont>
    <p:embeddedFont>
      <p:font typeface="Candara" panose="020E0502030303020204" pitchFamily="34" charset="0"/>
      <p:regular r:id="rId142"/>
      <p:bold r:id="rId143"/>
      <p:italic r:id="rId144"/>
      <p:boldItalic r:id="rId145"/>
    </p:embeddedFont>
    <p:embeddedFont>
      <p:font typeface="Baskerville Old Face" panose="02020602080505020303" pitchFamily="18" charset="0"/>
      <p:regular r:id="rId146"/>
    </p:embeddedFont>
    <p:embeddedFont>
      <p:font typeface="Cambria Math" panose="02040503050406030204" pitchFamily="18" charset="0"/>
      <p:regular r:id="rId14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3"/>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B52D48"/>
    <a:srgbClr val="FF0000"/>
    <a:srgbClr val="01FF01"/>
    <a:srgbClr val="66FF33"/>
    <a:srgbClr val="0000FF"/>
    <a:srgbClr val="FFFFFF"/>
    <a:srgbClr val="0066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725"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3.fntdata"/><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font" Target="fonts/font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5.fntdata"/><Relationship Id="rId14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141" Type="http://schemas.openxmlformats.org/officeDocument/2006/relationships/font" Target="fonts/font16.fntdata"/><Relationship Id="rId146"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fntdata"/><Relationship Id="rId147"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8.fntdata"/><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8.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9.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4"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image" Target="../media/image20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22</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24</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32</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34</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36</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37</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39</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40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41</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50</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51</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53</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54</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57</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58</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60</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62</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64</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65</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67</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69</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70</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80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90</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91</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94</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96</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98</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99</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104</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107</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108</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110</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115</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149.xml"/><Relationship Id="rId7" Type="http://schemas.openxmlformats.org/officeDocument/2006/relationships/image" Target="../media/image194.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93.png"/><Relationship Id="rId5" Type="http://schemas.openxmlformats.org/officeDocument/2006/relationships/slideLayout" Target="../slideLayouts/slideLayout19.xml"/><Relationship Id="rId4" Type="http://schemas.openxmlformats.org/officeDocument/2006/relationships/tags" Target="../tags/tag150.xml"/><Relationship Id="rId9" Type="http://schemas.openxmlformats.org/officeDocument/2006/relationships/image" Target="../media/image196.png"/></Relationships>
</file>

<file path=ppt/slides/_rels/slide10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153.xml"/><Relationship Id="rId7" Type="http://schemas.openxmlformats.org/officeDocument/2006/relationships/image" Target="../media/image198.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93.png"/><Relationship Id="rId5" Type="http://schemas.openxmlformats.org/officeDocument/2006/relationships/image" Target="../media/image197.emf"/><Relationship Id="rId4"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201.png"/></Relationships>
</file>

<file path=ppt/slides/_rels/slide104.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tags" Target="../tags/tag156.xml"/><Relationship Id="rId7" Type="http://schemas.openxmlformats.org/officeDocument/2006/relationships/image" Target="../media/image202.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76.xml"/><Relationship Id="rId5" Type="http://schemas.openxmlformats.org/officeDocument/2006/relationships/slideLayout" Target="../slideLayouts/slideLayout19.xml"/><Relationship Id="rId10" Type="http://schemas.openxmlformats.org/officeDocument/2006/relationships/image" Target="../media/image67.png"/><Relationship Id="rId4" Type="http://schemas.openxmlformats.org/officeDocument/2006/relationships/tags" Target="../tags/tag157.xml"/><Relationship Id="rId9" Type="http://schemas.openxmlformats.org/officeDocument/2006/relationships/image" Target="../media/image204.png"/></Relationships>
</file>

<file path=ppt/slides/_rels/slide105.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tags" Target="../tags/tag160.xml"/><Relationship Id="rId7" Type="http://schemas.openxmlformats.org/officeDocument/2006/relationships/image" Target="../media/image205.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203.png"/><Relationship Id="rId5" Type="http://schemas.openxmlformats.org/officeDocument/2006/relationships/notesSlide" Target="../notesSlides/notesSlide77.xml"/><Relationship Id="rId4"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8" Type="http://schemas.openxmlformats.org/officeDocument/2006/relationships/image" Target="../media/image208.emf"/><Relationship Id="rId3" Type="http://schemas.openxmlformats.org/officeDocument/2006/relationships/slideLayout" Target="../slideLayouts/slideLayout19.xml"/><Relationship Id="rId7" Type="http://schemas.openxmlformats.org/officeDocument/2006/relationships/oleObject" Target="../embeddings/oleObject15.bin"/><Relationship Id="rId2" Type="http://schemas.openxmlformats.org/officeDocument/2006/relationships/tags" Target="../tags/tag161.xml"/><Relationship Id="rId1" Type="http://schemas.openxmlformats.org/officeDocument/2006/relationships/vmlDrawing" Target="../drawings/vmlDrawing9.vml"/><Relationship Id="rId6" Type="http://schemas.openxmlformats.org/officeDocument/2006/relationships/image" Target="../media/image207.wmf"/><Relationship Id="rId5" Type="http://schemas.openxmlformats.org/officeDocument/2006/relationships/oleObject" Target="../embeddings/oleObject14.bin"/><Relationship Id="rId4" Type="http://schemas.openxmlformats.org/officeDocument/2006/relationships/notesSlide" Target="../notesSlides/notesSlide78.xml"/><Relationship Id="rId9" Type="http://schemas.openxmlformats.org/officeDocument/2006/relationships/image" Target="../media/image20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10.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209.png"/><Relationship Id="rId5" Type="http://schemas.openxmlformats.org/officeDocument/2006/relationships/image" Target="../media/image175.emf"/><Relationship Id="rId4" Type="http://schemas.openxmlformats.org/officeDocument/2006/relationships/notesSlide" Target="../notesSlides/notesSlide8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17.wmf"/><Relationship Id="rId3" Type="http://schemas.openxmlformats.org/officeDocument/2006/relationships/tags" Target="../tags/tag165.xml"/><Relationship Id="rId7" Type="http://schemas.openxmlformats.org/officeDocument/2006/relationships/notesSlide" Target="../notesSlides/notesSlide82.xml"/><Relationship Id="rId12" Type="http://schemas.openxmlformats.org/officeDocument/2006/relationships/oleObject" Target="../embeddings/oleObject16.bin"/><Relationship Id="rId2" Type="http://schemas.openxmlformats.org/officeDocument/2006/relationships/tags" Target="../tags/tag164.xml"/><Relationship Id="rId1" Type="http://schemas.openxmlformats.org/officeDocument/2006/relationships/vmlDrawing" Target="../drawings/vmlDrawing10.vml"/><Relationship Id="rId6" Type="http://schemas.openxmlformats.org/officeDocument/2006/relationships/slideLayout" Target="../slideLayouts/slideLayout19.xml"/><Relationship Id="rId11" Type="http://schemas.openxmlformats.org/officeDocument/2006/relationships/image" Target="../media/image214.png"/><Relationship Id="rId5" Type="http://schemas.openxmlformats.org/officeDocument/2006/relationships/tags" Target="../tags/tag167.xml"/><Relationship Id="rId10" Type="http://schemas.openxmlformats.org/officeDocument/2006/relationships/image" Target="../media/image213.png"/><Relationship Id="rId4" Type="http://schemas.openxmlformats.org/officeDocument/2006/relationships/tags" Target="../tags/tag166.xml"/><Relationship Id="rId9" Type="http://schemas.openxmlformats.org/officeDocument/2006/relationships/image" Target="../media/image2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slideLayout" Target="../slideLayouts/slideLayout16.xml"/><Relationship Id="rId7" Type="http://schemas.openxmlformats.org/officeDocument/2006/relationships/image" Target="../media/image166.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61.wmf"/><Relationship Id="rId5" Type="http://schemas.openxmlformats.org/officeDocument/2006/relationships/image" Target="../media/image216.emf"/><Relationship Id="rId4" Type="http://schemas.openxmlformats.org/officeDocument/2006/relationships/image" Target="../media/image215.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67.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66.png"/><Relationship Id="rId5" Type="http://schemas.openxmlformats.org/officeDocument/2006/relationships/image" Target="../media/image218.emf"/><Relationship Id="rId4" Type="http://schemas.openxmlformats.org/officeDocument/2006/relationships/image" Target="../media/image217.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67.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66.png"/><Relationship Id="rId5" Type="http://schemas.openxmlformats.org/officeDocument/2006/relationships/image" Target="../media/image220.emf"/><Relationship Id="rId4" Type="http://schemas.openxmlformats.org/officeDocument/2006/relationships/image" Target="../media/image219.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65.png"/><Relationship Id="rId5" Type="http://schemas.openxmlformats.org/officeDocument/2006/relationships/image" Target="../media/image151.png"/><Relationship Id="rId4" Type="http://schemas.openxmlformats.org/officeDocument/2006/relationships/notesSlide" Target="../notesSlides/notesSlide8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22.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hyperlink" Target="http://floatvalve.com/" TargetMode="External"/><Relationship Id="rId5" Type="http://schemas.openxmlformats.org/officeDocument/2006/relationships/image" Target="../media/image221.wmf"/><Relationship Id="rId10" Type="http://schemas.openxmlformats.org/officeDocument/2006/relationships/image" Target="../media/image223.png"/><Relationship Id="rId4" Type="http://schemas.openxmlformats.org/officeDocument/2006/relationships/notesSlide" Target="../notesSlides/notesSlide84.xml"/><Relationship Id="rId9" Type="http://schemas.openxmlformats.org/officeDocument/2006/relationships/image" Target="../media/image137.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45.emf"/><Relationship Id="rId3" Type="http://schemas.openxmlformats.org/officeDocument/2006/relationships/tags" Target="../tags/tag32.xml"/><Relationship Id="rId21" Type="http://schemas.openxmlformats.org/officeDocument/2006/relationships/image" Target="../media/image49.png"/><Relationship Id="rId7" Type="http://schemas.openxmlformats.org/officeDocument/2006/relationships/slideLayout" Target="../slideLayouts/slideLayout19.xml"/><Relationship Id="rId12" Type="http://schemas.openxmlformats.org/officeDocument/2006/relationships/image" Target="../media/image42.emf"/><Relationship Id="rId17" Type="http://schemas.openxmlformats.org/officeDocument/2006/relationships/oleObject" Target="../embeddings/oleObject7.bin"/><Relationship Id="rId2" Type="http://schemas.openxmlformats.org/officeDocument/2006/relationships/tags" Target="../tags/tag31.xml"/><Relationship Id="rId16" Type="http://schemas.openxmlformats.org/officeDocument/2006/relationships/image" Target="../media/image44.emf"/><Relationship Id="rId20" Type="http://schemas.openxmlformats.org/officeDocument/2006/relationships/image" Target="../media/image48.png"/><Relationship Id="rId1" Type="http://schemas.openxmlformats.org/officeDocument/2006/relationships/vmlDrawing" Target="../drawings/vmlDrawing3.vml"/><Relationship Id="rId6" Type="http://schemas.openxmlformats.org/officeDocument/2006/relationships/tags" Target="../tags/tag35.xml"/><Relationship Id="rId11" Type="http://schemas.openxmlformats.org/officeDocument/2006/relationships/oleObject" Target="../embeddings/oleObject4.bin"/><Relationship Id="rId5" Type="http://schemas.openxmlformats.org/officeDocument/2006/relationships/tags" Target="../tags/tag34.xml"/><Relationship Id="rId15" Type="http://schemas.openxmlformats.org/officeDocument/2006/relationships/oleObject" Target="../embeddings/oleObject6.bin"/><Relationship Id="rId10" Type="http://schemas.openxmlformats.org/officeDocument/2006/relationships/image" Target="../media/image47.png"/><Relationship Id="rId19" Type="http://schemas.openxmlformats.org/officeDocument/2006/relationships/image" Target="../media/image35.png"/><Relationship Id="rId4" Type="http://schemas.openxmlformats.org/officeDocument/2006/relationships/tags" Target="../tags/tag33.xml"/><Relationship Id="rId9" Type="http://schemas.openxmlformats.org/officeDocument/2006/relationships/image" Target="../media/image46.png"/><Relationship Id="rId14"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8.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1.wmf"/><Relationship Id="rId11" Type="http://schemas.openxmlformats.org/officeDocument/2006/relationships/image" Target="../media/image54.png"/><Relationship Id="rId5" Type="http://schemas.openxmlformats.org/officeDocument/2006/relationships/slideLayout" Target="../slideLayouts/slideLayout19.xml"/><Relationship Id="rId10" Type="http://schemas.openxmlformats.org/officeDocument/2006/relationships/image" Target="../media/image53.png"/><Relationship Id="rId4" Type="http://schemas.openxmlformats.org/officeDocument/2006/relationships/tags" Target="../tags/tag39.xml"/><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58.gi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57.gif"/><Relationship Id="rId5" Type="http://schemas.openxmlformats.org/officeDocument/2006/relationships/image" Target="../media/image56.gif"/><Relationship Id="rId4" Type="http://schemas.openxmlformats.org/officeDocument/2006/relationships/image" Target="../media/image5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1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2.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45.xml"/><Relationship Id="rId7" Type="http://schemas.openxmlformats.org/officeDocument/2006/relationships/image" Target="../media/image65.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9.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46.xml"/><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71.png"/><Relationship Id="rId3" Type="http://schemas.openxmlformats.org/officeDocument/2006/relationships/tags" Target="../tags/tag49.xml"/><Relationship Id="rId7" Type="http://schemas.openxmlformats.org/officeDocument/2006/relationships/notesSlide" Target="../notesSlides/notesSlide21.xml"/><Relationship Id="rId12" Type="http://schemas.openxmlformats.org/officeDocument/2006/relationships/image" Target="../media/image70.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16.xml"/><Relationship Id="rId11" Type="http://schemas.openxmlformats.org/officeDocument/2006/relationships/image" Target="../media/image69.png"/><Relationship Id="rId5" Type="http://schemas.openxmlformats.org/officeDocument/2006/relationships/tags" Target="../tags/tag51.xml"/><Relationship Id="rId10" Type="http://schemas.openxmlformats.org/officeDocument/2006/relationships/image" Target="../media/image35.png"/><Relationship Id="rId4" Type="http://schemas.openxmlformats.org/officeDocument/2006/relationships/tags" Target="../tags/tag50.xml"/><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4.xml"/><Relationship Id="rId7" Type="http://schemas.openxmlformats.org/officeDocument/2006/relationships/image" Target="../media/image7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72.png"/><Relationship Id="rId5" Type="http://schemas.openxmlformats.org/officeDocument/2006/relationships/notesSlide" Target="../notesSlides/notesSlide22.xml"/><Relationship Id="rId4"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tags" Target="../tags/tag57.xml"/><Relationship Id="rId7" Type="http://schemas.openxmlformats.org/officeDocument/2006/relationships/notesSlide" Target="../notesSlides/notesSlide23.xml"/><Relationship Id="rId12" Type="http://schemas.openxmlformats.org/officeDocument/2006/relationships/image" Target="../media/image78.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9.xml"/><Relationship Id="rId11" Type="http://schemas.openxmlformats.org/officeDocument/2006/relationships/image" Target="../media/image77.png"/><Relationship Id="rId5" Type="http://schemas.openxmlformats.org/officeDocument/2006/relationships/tags" Target="../tags/tag59.xml"/><Relationship Id="rId10" Type="http://schemas.openxmlformats.org/officeDocument/2006/relationships/image" Target="../media/image70.png"/><Relationship Id="rId4" Type="http://schemas.openxmlformats.org/officeDocument/2006/relationships/tags" Target="../tags/tag58.xml"/><Relationship Id="rId9"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9.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81.png"/><Relationship Id="rId17" Type="http://schemas.openxmlformats.org/officeDocument/2006/relationships/image" Target="../media/image85.png"/><Relationship Id="rId2" Type="http://schemas.openxmlformats.org/officeDocument/2006/relationships/tags" Target="../tags/tag61.xml"/><Relationship Id="rId16" Type="http://schemas.openxmlformats.org/officeDocument/2006/relationships/image" Target="../media/image84.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6.png"/><Relationship Id="rId5" Type="http://schemas.openxmlformats.org/officeDocument/2006/relationships/tags" Target="../tags/tag64.xml"/><Relationship Id="rId15" Type="http://schemas.openxmlformats.org/officeDocument/2006/relationships/image" Target="../media/image83.png"/><Relationship Id="rId10" Type="http://schemas.openxmlformats.org/officeDocument/2006/relationships/image" Target="../media/image80.png"/><Relationship Id="rId4" Type="http://schemas.openxmlformats.org/officeDocument/2006/relationships/tags" Target="../tags/tag63.xml"/><Relationship Id="rId9" Type="http://schemas.openxmlformats.org/officeDocument/2006/relationships/notesSlide" Target="../notesSlides/notesSlide24.xml"/><Relationship Id="rId1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69.xml"/><Relationship Id="rId7" Type="http://schemas.openxmlformats.org/officeDocument/2006/relationships/image" Target="../media/image87.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84.png"/><Relationship Id="rId5" Type="http://schemas.openxmlformats.org/officeDocument/2006/relationships/image" Target="../media/image86.png"/><Relationship Id="rId4"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19.xml"/><Relationship Id="rId7" Type="http://schemas.openxmlformats.org/officeDocument/2006/relationships/oleObject" Target="../embeddings/oleObject9.bin"/><Relationship Id="rId2" Type="http://schemas.openxmlformats.org/officeDocument/2006/relationships/tags" Target="../tags/tag70.xml"/><Relationship Id="rId1" Type="http://schemas.openxmlformats.org/officeDocument/2006/relationships/vmlDrawing" Target="../drawings/vmlDrawing4.vml"/><Relationship Id="rId6" Type="http://schemas.openxmlformats.org/officeDocument/2006/relationships/image" Target="../media/image89.wmf"/><Relationship Id="rId5" Type="http://schemas.openxmlformats.org/officeDocument/2006/relationships/oleObject" Target="../embeddings/oleObject8.bin"/><Relationship Id="rId10" Type="http://schemas.openxmlformats.org/officeDocument/2006/relationships/image" Target="../media/image92.png"/><Relationship Id="rId4" Type="http://schemas.openxmlformats.org/officeDocument/2006/relationships/notesSlide" Target="../notesSlides/notesSlide25.xml"/><Relationship Id="rId9" Type="http://schemas.openxmlformats.org/officeDocument/2006/relationships/image" Target="../media/image91.w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5.png"/><Relationship Id="rId3" Type="http://schemas.openxmlformats.org/officeDocument/2006/relationships/tags" Target="../tags/tag73.xml"/><Relationship Id="rId7" Type="http://schemas.openxmlformats.org/officeDocument/2006/relationships/notesSlide" Target="../notesSlides/notesSlide26.xml"/><Relationship Id="rId12" Type="http://schemas.openxmlformats.org/officeDocument/2006/relationships/image" Target="../media/image94.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75.xml"/><Relationship Id="rId15" Type="http://schemas.openxmlformats.org/officeDocument/2006/relationships/image" Target="../media/image97.png"/><Relationship Id="rId10" Type="http://schemas.openxmlformats.org/officeDocument/2006/relationships/image" Target="../media/image15.png"/><Relationship Id="rId4" Type="http://schemas.openxmlformats.org/officeDocument/2006/relationships/tags" Target="../tags/tag74.xml"/><Relationship Id="rId9" Type="http://schemas.openxmlformats.org/officeDocument/2006/relationships/hyperlink" Target="../Polls/FCM.pptx#-1,12,TankDrainTime" TargetMode="External"/><Relationship Id="rId14" Type="http://schemas.openxmlformats.org/officeDocument/2006/relationships/image" Target="../media/image9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2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6.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vmlDrawing" Target="../drawings/vmlDrawing5.vml"/><Relationship Id="rId5" Type="http://schemas.openxmlformats.org/officeDocument/2006/relationships/image" Target="../media/image98.emf"/><Relationship Id="rId4" Type="http://schemas.openxmlformats.org/officeDocument/2006/relationships/oleObject" Target="../embeddings/oleObject10.bin"/></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image" Target="../media/image101.jpeg"/><Relationship Id="rId4" Type="http://schemas.openxmlformats.org/officeDocument/2006/relationships/image" Target="../media/image100.jpeg"/></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9.xml"/><Relationship Id="rId7" Type="http://schemas.openxmlformats.org/officeDocument/2006/relationships/image" Target="../media/image102.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67.png"/><Relationship Id="rId5" Type="http://schemas.openxmlformats.org/officeDocument/2006/relationships/notesSlide" Target="../notesSlides/notesSlide32.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03.emf"/><Relationship Id="rId2" Type="http://schemas.openxmlformats.org/officeDocument/2006/relationships/tags" Target="../tags/tag80.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6.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106.wmf"/></Relationships>
</file>

<file path=ppt/slides/_rels/slide5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5.xml"/><Relationship Id="rId7" Type="http://schemas.openxmlformats.org/officeDocument/2006/relationships/image" Target="../media/image2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37.xml"/><Relationship Id="rId5" Type="http://schemas.openxmlformats.org/officeDocument/2006/relationships/slideLayout" Target="../slideLayouts/slideLayout19.xml"/><Relationship Id="rId10" Type="http://schemas.openxmlformats.org/officeDocument/2006/relationships/image" Target="../media/image108.png"/><Relationship Id="rId4" Type="http://schemas.openxmlformats.org/officeDocument/2006/relationships/tags" Target="../tags/tag86.xml"/><Relationship Id="rId9" Type="http://schemas.openxmlformats.org/officeDocument/2006/relationships/image" Target="../media/image107.png"/></Relationships>
</file>

<file path=ppt/slides/_rels/slide5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3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7.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111.jpeg"/></Relationships>
</file>

<file path=ppt/slides/_rels/slide55.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4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8.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slideLayout" Target="../slideLayouts/slideLayout20.xml"/><Relationship Id="rId7" Type="http://schemas.openxmlformats.org/officeDocument/2006/relationships/oleObject" Target="../embeddings/oleObject12.bin"/><Relationship Id="rId2" Type="http://schemas.openxmlformats.org/officeDocument/2006/relationships/tags" Target="../tags/tag89.xml"/><Relationship Id="rId1" Type="http://schemas.openxmlformats.org/officeDocument/2006/relationships/vmlDrawing" Target="../drawings/vmlDrawing7.vml"/><Relationship Id="rId6" Type="http://schemas.openxmlformats.org/officeDocument/2006/relationships/image" Target="../media/image111.jpeg"/><Relationship Id="rId5" Type="http://schemas.openxmlformats.org/officeDocument/2006/relationships/image" Target="../media/image115.wmf"/><Relationship Id="rId4" Type="http://schemas.openxmlformats.org/officeDocument/2006/relationships/notesSlide" Target="../notesSlides/notesSlide43.xml"/><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118.wmf"/><Relationship Id="rId5" Type="http://schemas.openxmlformats.org/officeDocument/2006/relationships/image" Target="../media/image111.jpeg"/><Relationship Id="rId4"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0.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122.jpeg"/><Relationship Id="rId4" Type="http://schemas.openxmlformats.org/officeDocument/2006/relationships/image" Target="../media/image121.jpeg"/></Relationships>
</file>

<file path=ppt/slides/_rels/slide6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120.wmf"/><Relationship Id="rId4" Type="http://schemas.openxmlformats.org/officeDocument/2006/relationships/image" Target="../media/image123.wmf"/></Relationships>
</file>

<file path=ppt/slides/_rels/slide68.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image" Target="../media/image7.wmf"/><Relationship Id="rId18" Type="http://schemas.openxmlformats.org/officeDocument/2006/relationships/slide" Target="slide68.xml"/><Relationship Id="rId26" Type="http://schemas.openxmlformats.org/officeDocument/2006/relationships/slide" Target="slide52.xml"/><Relationship Id="rId3" Type="http://schemas.openxmlformats.org/officeDocument/2006/relationships/notesSlide" Target="../notesSlides/notesSlide5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8.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3.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1.xml"/><Relationship Id="rId6" Type="http://schemas.openxmlformats.org/officeDocument/2006/relationships/slide" Target="slide46.xml"/><Relationship Id="rId11" Type="http://schemas.openxmlformats.org/officeDocument/2006/relationships/image" Target="../media/image6.wmf"/><Relationship Id="rId24" Type="http://schemas.openxmlformats.org/officeDocument/2006/relationships/slide" Target="slide42.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30.xml"/><Relationship Id="rId10" Type="http://schemas.openxmlformats.org/officeDocument/2006/relationships/slide" Target="slide43.xml"/><Relationship Id="rId19" Type="http://schemas.openxmlformats.org/officeDocument/2006/relationships/image" Target="../media/image1.wmf"/><Relationship Id="rId4" Type="http://schemas.openxmlformats.org/officeDocument/2006/relationships/slide" Target="slide23.xml"/><Relationship Id="rId9" Type="http://schemas.openxmlformats.org/officeDocument/2006/relationships/image" Target="../media/image5.wmf"/><Relationship Id="rId14" Type="http://schemas.openxmlformats.org/officeDocument/2006/relationships/slide" Target="slide55.xml"/><Relationship Id="rId22" Type="http://schemas.openxmlformats.org/officeDocument/2006/relationships/slide" Target="slide21.xml"/><Relationship Id="rId27"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3.xml"/><Relationship Id="rId1" Type="http://schemas.openxmlformats.org/officeDocument/2006/relationships/slideLayout" Target="../slideLayouts/slideLayout16.xml"/><Relationship Id="rId5" Type="http://schemas.openxmlformats.org/officeDocument/2006/relationships/image" Target="../media/image110.jpeg"/><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1.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2.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6.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3.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7.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4.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8.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25.wmf"/></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JP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9.JP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9.xml"/><Relationship Id="rId1" Type="http://schemas.openxmlformats.org/officeDocument/2006/relationships/slideLayout" Target="../slideLayouts/slideLayout20.xml"/><Relationship Id="rId4" Type="http://schemas.openxmlformats.org/officeDocument/2006/relationships/image" Target="../media/image130.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8" Type="http://schemas.openxmlformats.org/officeDocument/2006/relationships/image" Target="../media/image116.jpeg"/><Relationship Id="rId13" Type="http://schemas.openxmlformats.org/officeDocument/2006/relationships/image" Target="../media/image67.png"/><Relationship Id="rId3" Type="http://schemas.openxmlformats.org/officeDocument/2006/relationships/tags" Target="../tags/tag94.xml"/><Relationship Id="rId7" Type="http://schemas.openxmlformats.org/officeDocument/2006/relationships/notesSlide" Target="../notesSlides/notesSlide61.xml"/><Relationship Id="rId12" Type="http://schemas.openxmlformats.org/officeDocument/2006/relationships/image" Target="../media/image13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16.xml"/><Relationship Id="rId11" Type="http://schemas.openxmlformats.org/officeDocument/2006/relationships/image" Target="../media/image137.png"/><Relationship Id="rId5" Type="http://schemas.openxmlformats.org/officeDocument/2006/relationships/tags" Target="../tags/tag96.xml"/><Relationship Id="rId10" Type="http://schemas.openxmlformats.org/officeDocument/2006/relationships/image" Target="../media/image136.png"/><Relationship Id="rId4" Type="http://schemas.openxmlformats.org/officeDocument/2006/relationships/tags" Target="../tags/tag95.xml"/><Relationship Id="rId9" Type="http://schemas.openxmlformats.org/officeDocument/2006/relationships/image" Target="../media/image2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63.xml"/><Relationship Id="rId13" Type="http://schemas.openxmlformats.org/officeDocument/2006/relationships/image" Target="../media/image143.png"/><Relationship Id="rId3" Type="http://schemas.openxmlformats.org/officeDocument/2006/relationships/tags" Target="../tags/tag99.xml"/><Relationship Id="rId7" Type="http://schemas.openxmlformats.org/officeDocument/2006/relationships/slideLayout" Target="../slideLayouts/slideLayout19.xml"/><Relationship Id="rId12" Type="http://schemas.openxmlformats.org/officeDocument/2006/relationships/image" Target="../media/image142.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141.png"/><Relationship Id="rId5" Type="http://schemas.openxmlformats.org/officeDocument/2006/relationships/tags" Target="../tags/tag101.xml"/><Relationship Id="rId10" Type="http://schemas.openxmlformats.org/officeDocument/2006/relationships/image" Target="../media/image140.png"/><Relationship Id="rId4" Type="http://schemas.openxmlformats.org/officeDocument/2006/relationships/tags" Target="../tags/tag100.xml"/><Relationship Id="rId9" Type="http://schemas.openxmlformats.org/officeDocument/2006/relationships/image" Target="../media/image139.emf"/></Relationships>
</file>

<file path=ppt/slides/_rels/slide8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105.xml"/><Relationship Id="rId7" Type="http://schemas.openxmlformats.org/officeDocument/2006/relationships/notesSlide" Target="../notesSlides/notesSlide64.xml"/><Relationship Id="rId12" Type="http://schemas.openxmlformats.org/officeDocument/2006/relationships/image" Target="../media/image148.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19.xml"/><Relationship Id="rId11" Type="http://schemas.openxmlformats.org/officeDocument/2006/relationships/image" Target="../media/image147.png"/><Relationship Id="rId5" Type="http://schemas.openxmlformats.org/officeDocument/2006/relationships/tags" Target="../tags/tag107.xml"/><Relationship Id="rId10" Type="http://schemas.openxmlformats.org/officeDocument/2006/relationships/image" Target="../media/image146.png"/><Relationship Id="rId4" Type="http://schemas.openxmlformats.org/officeDocument/2006/relationships/tags" Target="../tags/tag106.xml"/><Relationship Id="rId9" Type="http://schemas.openxmlformats.org/officeDocument/2006/relationships/image" Target="../media/image145.png"/></Relationships>
</file>

<file path=ppt/slides/_rels/slide89.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48.png"/><Relationship Id="rId18" Type="http://schemas.openxmlformats.org/officeDocument/2006/relationships/image" Target="../media/image154.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49.png"/><Relationship Id="rId17" Type="http://schemas.openxmlformats.org/officeDocument/2006/relationships/image" Target="../media/image153.png"/><Relationship Id="rId2" Type="http://schemas.openxmlformats.org/officeDocument/2006/relationships/tags" Target="../tags/tag109.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notesSlide" Target="../notesSlides/notesSlide65.xml"/><Relationship Id="rId5" Type="http://schemas.openxmlformats.org/officeDocument/2006/relationships/tags" Target="../tags/tag112.xml"/><Relationship Id="rId15" Type="http://schemas.openxmlformats.org/officeDocument/2006/relationships/image" Target="../media/image151.png"/><Relationship Id="rId10" Type="http://schemas.openxmlformats.org/officeDocument/2006/relationships/slideLayout" Target="../slideLayouts/slideLayout19.xml"/><Relationship Id="rId19" Type="http://schemas.openxmlformats.org/officeDocument/2006/relationships/image" Target="../media/image155.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150.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19.xml"/><Relationship Id="rId7" Type="http://schemas.openxmlformats.org/officeDocument/2006/relationships/notesSlide" Target="../notesSlides/notesSlide66.xml"/><Relationship Id="rId12" Type="http://schemas.openxmlformats.org/officeDocument/2006/relationships/image" Target="../media/image158.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19.xml"/><Relationship Id="rId11" Type="http://schemas.openxmlformats.org/officeDocument/2006/relationships/image" Target="../media/image157.png"/><Relationship Id="rId5" Type="http://schemas.openxmlformats.org/officeDocument/2006/relationships/tags" Target="../tags/tag121.xml"/><Relationship Id="rId10" Type="http://schemas.openxmlformats.org/officeDocument/2006/relationships/image" Target="../media/image155.png"/><Relationship Id="rId4" Type="http://schemas.openxmlformats.org/officeDocument/2006/relationships/tags" Target="../tags/tag120.xml"/><Relationship Id="rId9" Type="http://schemas.openxmlformats.org/officeDocument/2006/relationships/image" Target="../media/image151.png"/></Relationships>
</file>

<file path=ppt/slides/_rels/slide91.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161.wmf"/><Relationship Id="rId18" Type="http://schemas.openxmlformats.org/officeDocument/2006/relationships/image" Target="../media/image165.png"/><Relationship Id="rId3" Type="http://schemas.openxmlformats.org/officeDocument/2006/relationships/tags" Target="../tags/tag124.xml"/><Relationship Id="rId21" Type="http://schemas.openxmlformats.org/officeDocument/2006/relationships/image" Target="../media/image155.png"/><Relationship Id="rId7" Type="http://schemas.openxmlformats.org/officeDocument/2006/relationships/tags" Target="../tags/tag128.xml"/><Relationship Id="rId12" Type="http://schemas.openxmlformats.org/officeDocument/2006/relationships/image" Target="../media/image160.emf"/><Relationship Id="rId17" Type="http://schemas.openxmlformats.org/officeDocument/2006/relationships/image" Target="../media/image152.png"/><Relationship Id="rId2" Type="http://schemas.openxmlformats.org/officeDocument/2006/relationships/tags" Target="../tags/tag123.xml"/><Relationship Id="rId16" Type="http://schemas.openxmlformats.org/officeDocument/2006/relationships/image" Target="../media/image164.png"/><Relationship Id="rId20" Type="http://schemas.openxmlformats.org/officeDocument/2006/relationships/image" Target="../media/image167.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159.wmf"/><Relationship Id="rId5" Type="http://schemas.openxmlformats.org/officeDocument/2006/relationships/tags" Target="../tags/tag126.xml"/><Relationship Id="rId15" Type="http://schemas.openxmlformats.org/officeDocument/2006/relationships/image" Target="../media/image163.png"/><Relationship Id="rId10" Type="http://schemas.openxmlformats.org/officeDocument/2006/relationships/notesSlide" Target="../notesSlides/notesSlide67.xml"/><Relationship Id="rId19" Type="http://schemas.openxmlformats.org/officeDocument/2006/relationships/image" Target="../media/image166.png"/><Relationship Id="rId4" Type="http://schemas.openxmlformats.org/officeDocument/2006/relationships/tags" Target="../tags/tag125.xml"/><Relationship Id="rId9" Type="http://schemas.openxmlformats.org/officeDocument/2006/relationships/slideLayout" Target="../slideLayouts/slideLayout19.xml"/><Relationship Id="rId14" Type="http://schemas.openxmlformats.org/officeDocument/2006/relationships/image" Target="../media/image162.png"/></Relationships>
</file>

<file path=ppt/slides/_rels/slide92.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slideLayout" Target="../slideLayouts/slideLayout16.xml"/><Relationship Id="rId1" Type="http://schemas.openxmlformats.org/officeDocument/2006/relationships/tags" Target="../tags/tag130.xml"/><Relationship Id="rId6" Type="http://schemas.openxmlformats.org/officeDocument/2006/relationships/image" Target="../media/image168.png"/><Relationship Id="rId5" Type="http://schemas.openxmlformats.org/officeDocument/2006/relationships/image" Target="../media/image111.jpeg"/><Relationship Id="rId4" Type="http://schemas.openxmlformats.org/officeDocument/2006/relationships/image" Target="../media/image125.wmf"/></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tags" Target="../tags/tag133.xml"/><Relationship Id="rId7" Type="http://schemas.openxmlformats.org/officeDocument/2006/relationships/image" Target="../media/image169.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notesSlide" Target="../notesSlides/notesSlide68.xml"/><Relationship Id="rId5" Type="http://schemas.openxmlformats.org/officeDocument/2006/relationships/slideLayout" Target="../slideLayouts/slideLayout16.xml"/><Relationship Id="rId10" Type="http://schemas.openxmlformats.org/officeDocument/2006/relationships/image" Target="../media/image172.png"/><Relationship Id="rId4" Type="http://schemas.openxmlformats.org/officeDocument/2006/relationships/tags" Target="../tags/tag134.xml"/><Relationship Id="rId9" Type="http://schemas.openxmlformats.org/officeDocument/2006/relationships/image" Target="../media/image17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slide" Target="slide48.xml"/><Relationship Id="rId18" Type="http://schemas.openxmlformats.org/officeDocument/2006/relationships/image" Target="../media/image174.wmf"/><Relationship Id="rId3" Type="http://schemas.openxmlformats.org/officeDocument/2006/relationships/slide" Target="slide24.xml"/><Relationship Id="rId21" Type="http://schemas.openxmlformats.org/officeDocument/2006/relationships/slide" Target="slide69.xml"/><Relationship Id="rId7" Type="http://schemas.openxmlformats.org/officeDocument/2006/relationships/slide" Target="slide44.xml"/><Relationship Id="rId12" Type="http://schemas.openxmlformats.org/officeDocument/2006/relationships/image" Target="../media/image6.wmf"/><Relationship Id="rId17" Type="http://schemas.openxmlformats.org/officeDocument/2006/relationships/slide" Target="slide104.xml"/><Relationship Id="rId2" Type="http://schemas.openxmlformats.org/officeDocument/2006/relationships/notesSlide" Target="../notesSlides/notesSlide70.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43.xml"/><Relationship Id="rId24" Type="http://schemas.openxmlformats.org/officeDocument/2006/relationships/image" Target="../media/image175.emf"/><Relationship Id="rId5" Type="http://schemas.openxmlformats.org/officeDocument/2006/relationships/slide" Target="slide46.xml"/><Relationship Id="rId15" Type="http://schemas.openxmlformats.org/officeDocument/2006/relationships/slide" Target="slide57.xml"/><Relationship Id="rId23" Type="http://schemas.openxmlformats.org/officeDocument/2006/relationships/slide" Target="slide107.xml"/><Relationship Id="rId10" Type="http://schemas.openxmlformats.org/officeDocument/2006/relationships/image" Target="../media/image5.wmf"/><Relationship Id="rId19" Type="http://schemas.openxmlformats.org/officeDocument/2006/relationships/slide" Target="slide64.xml"/><Relationship Id="rId4" Type="http://schemas.openxmlformats.org/officeDocument/2006/relationships/image" Target="../media/image3.jpeg"/><Relationship Id="rId9" Type="http://schemas.openxmlformats.org/officeDocument/2006/relationships/slide" Target="slide47.xml"/><Relationship Id="rId14" Type="http://schemas.openxmlformats.org/officeDocument/2006/relationships/image" Target="../media/image7.wmf"/><Relationship Id="rId22" Type="http://schemas.openxmlformats.org/officeDocument/2006/relationships/image" Target="../media/image1.w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9.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178.png"/><Relationship Id="rId2" Type="http://schemas.openxmlformats.org/officeDocument/2006/relationships/tags" Target="../tags/tag135.xml"/><Relationship Id="rId16" Type="http://schemas.openxmlformats.org/officeDocument/2006/relationships/image" Target="../media/image182.png"/><Relationship Id="rId1" Type="http://schemas.openxmlformats.org/officeDocument/2006/relationships/vmlDrawing" Target="../drawings/vmlDrawing8.vml"/><Relationship Id="rId6" Type="http://schemas.openxmlformats.org/officeDocument/2006/relationships/tags" Target="../tags/tag139.xml"/><Relationship Id="rId11" Type="http://schemas.openxmlformats.org/officeDocument/2006/relationships/image" Target="../media/image177.png"/><Relationship Id="rId5" Type="http://schemas.openxmlformats.org/officeDocument/2006/relationships/tags" Target="../tags/tag138.xml"/><Relationship Id="rId15" Type="http://schemas.openxmlformats.org/officeDocument/2006/relationships/image" Target="../media/image181.png"/><Relationship Id="rId10" Type="http://schemas.openxmlformats.org/officeDocument/2006/relationships/image" Target="../media/image176.wmf"/><Relationship Id="rId4" Type="http://schemas.openxmlformats.org/officeDocument/2006/relationships/tags" Target="../tags/tag137.xml"/><Relationship Id="rId9" Type="http://schemas.openxmlformats.org/officeDocument/2006/relationships/oleObject" Target="../embeddings/oleObject13.bin"/><Relationship Id="rId1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tags" Target="../tags/tag143.xml"/><Relationship Id="rId7" Type="http://schemas.openxmlformats.org/officeDocument/2006/relationships/notesSlide" Target="../notesSlides/notesSlide72.xml"/><Relationship Id="rId12" Type="http://schemas.openxmlformats.org/officeDocument/2006/relationships/image" Target="../media/image187.png"/><Relationship Id="rId2" Type="http://schemas.openxmlformats.org/officeDocument/2006/relationships/tags" Target="../tags/tag142.xml"/><Relationship Id="rId16" Type="http://schemas.openxmlformats.org/officeDocument/2006/relationships/image" Target="../media/image191.png"/><Relationship Id="rId1" Type="http://schemas.openxmlformats.org/officeDocument/2006/relationships/tags" Target="../tags/tag141.xml"/><Relationship Id="rId6" Type="http://schemas.openxmlformats.org/officeDocument/2006/relationships/slideLayout" Target="../slideLayouts/slideLayout16.xml"/><Relationship Id="rId11" Type="http://schemas.openxmlformats.org/officeDocument/2006/relationships/image" Target="../media/image186.jpeg"/><Relationship Id="rId5" Type="http://schemas.openxmlformats.org/officeDocument/2006/relationships/tags" Target="../tags/tag145.xml"/><Relationship Id="rId15" Type="http://schemas.openxmlformats.org/officeDocument/2006/relationships/image" Target="../media/image190.png"/><Relationship Id="rId10" Type="http://schemas.openxmlformats.org/officeDocument/2006/relationships/image" Target="../media/image185.jpeg"/><Relationship Id="rId4" Type="http://schemas.openxmlformats.org/officeDocument/2006/relationships/tags" Target="../tags/tag144.xml"/><Relationship Id="rId9" Type="http://schemas.openxmlformats.org/officeDocument/2006/relationships/image" Target="../media/image184.png"/><Relationship Id="rId14" Type="http://schemas.openxmlformats.org/officeDocument/2006/relationships/image" Target="../media/image18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9.xml"/><Relationship Id="rId1" Type="http://schemas.openxmlformats.org/officeDocument/2006/relationships/tags" Target="../tags/tag146.xml"/><Relationship Id="rId4" Type="http://schemas.openxmlformats.org/officeDocument/2006/relationships/image" Target="../media/image1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90"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91"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66"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85233"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385233"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391051"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156984"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155030" y="5040369"/>
            <a:ext cx="2530743" cy="797257"/>
          </a:xfrm>
          <a:prstGeom prst="rect">
            <a:avLst/>
          </a:prstGeom>
        </p:spPr>
      </p:pic>
      <p:sp>
        <p:nvSpPr>
          <p:cNvPr id="62" name="TextBox 61">
            <a:extLst>
              <a:ext uri="{FF2B5EF4-FFF2-40B4-BE49-F238E27FC236}">
                <a16:creationId xmlns:a16="http://schemas.microsoft.com/office/drawing/2014/main" id="{0B10B978-1B93-41AF-ADEE-6ED613AC0E7A}"/>
              </a:ext>
            </a:extLst>
          </p:cNvPr>
          <p:cNvSpPr txBox="1"/>
          <p:nvPr/>
        </p:nvSpPr>
        <p:spPr>
          <a:xfrm>
            <a:off x="1468315" y="2245938"/>
            <a:ext cx="1755609" cy="523220"/>
          </a:xfrm>
          <a:prstGeom prst="rect">
            <a:avLst/>
          </a:prstGeom>
          <a:noFill/>
        </p:spPr>
        <p:txBody>
          <a:bodyPr wrap="none" rtlCol="0">
            <a:spAutoFit/>
          </a:bodyPr>
          <a:lstStyle/>
          <a:p>
            <a:r>
              <a:rPr lang="en-US" dirty="0">
                <a:latin typeface="+mj-lt"/>
              </a:rPr>
              <a:t>First form:</a:t>
            </a:r>
          </a:p>
        </p:txBody>
      </p:sp>
      <p:sp>
        <p:nvSpPr>
          <p:cNvPr id="91" name="TextBox 90">
            <a:extLst>
              <a:ext uri="{FF2B5EF4-FFF2-40B4-BE49-F238E27FC236}">
                <a16:creationId xmlns:a16="http://schemas.microsoft.com/office/drawing/2014/main" id="{5135CF85-AEEE-4126-9078-265BD972ACAE}"/>
              </a:ext>
            </a:extLst>
          </p:cNvPr>
          <p:cNvSpPr txBox="1"/>
          <p:nvPr/>
        </p:nvSpPr>
        <p:spPr>
          <a:xfrm>
            <a:off x="1006650" y="3700185"/>
            <a:ext cx="2217274" cy="523220"/>
          </a:xfrm>
          <a:prstGeom prst="rect">
            <a:avLst/>
          </a:prstGeom>
          <a:noFill/>
        </p:spPr>
        <p:txBody>
          <a:bodyPr wrap="none" rtlCol="0">
            <a:spAutoFit/>
          </a:bodyPr>
          <a:lstStyle/>
          <a:p>
            <a:r>
              <a:rPr lang="en-US"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349693" y="5123239"/>
            <a:ext cx="1874231" cy="523220"/>
          </a:xfrm>
          <a:prstGeom prst="rect">
            <a:avLst/>
          </a:prstGeom>
          <a:noFill/>
        </p:spPr>
        <p:txBody>
          <a:bodyPr wrap="none" rtlCol="0">
            <a:spAutoFit/>
          </a:bodyPr>
          <a:lstStyle/>
          <a:p>
            <a:r>
              <a:rPr lang="en-US" dirty="0">
                <a:latin typeface="+mj-lt"/>
              </a:rPr>
              <a:t>Third form:</a:t>
            </a:r>
          </a:p>
        </p:txBody>
      </p:sp>
      <p:grpSp>
        <p:nvGrpSpPr>
          <p:cNvPr id="82944" name="Group 82943">
            <a:extLst>
              <a:ext uri="{FF2B5EF4-FFF2-40B4-BE49-F238E27FC236}">
                <a16:creationId xmlns:a16="http://schemas.microsoft.com/office/drawing/2014/main" id="{23593674-9D05-4D6E-8216-A3333D381C30}"/>
              </a:ext>
            </a:extLst>
          </p:cNvPr>
          <p:cNvGrpSpPr/>
          <p:nvPr/>
        </p:nvGrpSpPr>
        <p:grpSpPr>
          <a:xfrm>
            <a:off x="-233682" y="4804837"/>
            <a:ext cx="9061158" cy="1214807"/>
            <a:chOff x="-233682" y="4804837"/>
            <a:chExt cx="9061158" cy="1214807"/>
          </a:xfrm>
        </p:grpSpPr>
        <p:sp>
          <p:nvSpPr>
            <p:cNvPr id="94" name="Rectangle 93">
              <a:extLst>
                <a:ext uri="{FF2B5EF4-FFF2-40B4-BE49-F238E27FC236}">
                  <a16:creationId xmlns:a16="http://schemas.microsoft.com/office/drawing/2014/main" id="{07AC0DA4-62A1-4C00-A7A2-AC2B33F24D7D}"/>
                </a:ext>
              </a:extLst>
            </p:cNvPr>
            <p:cNvSpPr/>
            <p:nvPr/>
          </p:nvSpPr>
          <p:spPr>
            <a:xfrm>
              <a:off x="1182565" y="4804837"/>
              <a:ext cx="7644911"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233682" y="4931165"/>
              <a:ext cx="1583375" cy="1015663"/>
            </a:xfrm>
            <a:prstGeom prst="rect">
              <a:avLst/>
            </a:prstGeom>
            <a:noFill/>
          </p:spPr>
          <p:txBody>
            <a:bodyPr wrap="square" rtlCol="0">
              <a:spAutoFit/>
            </a:bodyPr>
            <a:lstStyle/>
            <a:p>
              <a:pPr algn="ctr"/>
              <a:r>
                <a:rPr lang="en-US" sz="20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sp>
        <p:nvSpPr>
          <p:cNvPr id="91" name="TextBox 90">
            <a:extLst>
              <a:ext uri="{FF2B5EF4-FFF2-40B4-BE49-F238E27FC236}">
                <a16:creationId xmlns:a16="http://schemas.microsoft.com/office/drawing/2014/main" id="{5135CF85-AEEE-4126-9078-265BD972ACAE}"/>
              </a:ext>
            </a:extLst>
          </p:cNvPr>
          <p:cNvSpPr txBox="1"/>
          <p:nvPr/>
        </p:nvSpPr>
        <p:spPr>
          <a:xfrm>
            <a:off x="1515608" y="1748888"/>
            <a:ext cx="1813604" cy="400110"/>
          </a:xfrm>
          <a:prstGeom prst="rect">
            <a:avLst/>
          </a:prstGeom>
          <a:noFill/>
        </p:spPr>
        <p:txBody>
          <a:bodyPr wrap="square" rtlCol="0">
            <a:spAutoFit/>
          </a:bodyPr>
          <a:lstStyle/>
          <a:p>
            <a:r>
              <a:rPr lang="en-US" sz="2000"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791652" y="2379533"/>
            <a:ext cx="1533015" cy="400110"/>
          </a:xfrm>
          <a:prstGeom prst="rect">
            <a:avLst/>
          </a:prstGeom>
          <a:noFill/>
        </p:spPr>
        <p:txBody>
          <a:bodyPr wrap="square" rtlCol="0">
            <a:spAutoFit/>
          </a:bodyPr>
          <a:lstStyle/>
          <a:p>
            <a:r>
              <a:rPr lang="en-US" sz="2000" dirty="0">
                <a:latin typeface="+mj-lt"/>
              </a:rPr>
              <a:t>Third form:</a:t>
            </a:r>
          </a:p>
        </p:txBody>
      </p:sp>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70681" y="2347815"/>
            <a:ext cx="7154907" cy="704326"/>
            <a:chOff x="621775" y="4851200"/>
            <a:chExt cx="7039011" cy="653938"/>
          </a:xfrm>
        </p:grpSpPr>
        <p:sp>
          <p:nvSpPr>
            <p:cNvPr id="63" name="Rectangle 62">
              <a:extLst>
                <a:ext uri="{FF2B5EF4-FFF2-40B4-BE49-F238E27FC236}">
                  <a16:creationId xmlns:a16="http://schemas.microsoft.com/office/drawing/2014/main" id="{41AEA81C-2907-4391-9ACD-344FC0E64E1B}"/>
                </a:ext>
              </a:extLst>
            </p:cNvPr>
            <p:cNvSpPr/>
            <p:nvPr/>
          </p:nvSpPr>
          <p:spPr>
            <a:xfrm>
              <a:off x="2139217" y="4851200"/>
              <a:ext cx="5521569"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621775" y="4851200"/>
              <a:ext cx="1583375" cy="553998"/>
            </a:xfrm>
            <a:prstGeom prst="rect">
              <a:avLst/>
            </a:prstGeom>
            <a:noFill/>
          </p:spPr>
          <p:txBody>
            <a:bodyPr wrap="square" rtlCol="0">
              <a:spAutoFit/>
            </a:bodyPr>
            <a:lstStyle/>
            <a:p>
              <a:pPr algn="ctr"/>
              <a:r>
                <a:rPr lang="en-US" sz="15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Which points are `in` and `out`?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862"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863"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864"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865"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96"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97"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03"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94"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67"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69"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7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67"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1938992"/>
          </a:xfrm>
          <a:prstGeom prst="rect">
            <a:avLst/>
          </a:prstGeom>
          <a:noFill/>
        </p:spPr>
        <p:txBody>
          <a:bodyPr wrap="square" rtlCol="0">
            <a:spAutoFit/>
          </a:bodyPr>
          <a:lstStyle/>
          <a:p>
            <a:r>
              <a:rPr lang="en-US" sz="2400" dirty="0">
                <a:latin typeface="+mj-lt"/>
              </a:rPr>
              <a:t>This equation applies to a horizontal orifice (so that the depth of submergence is constant).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42"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118299</TotalTime>
  <Words>5566</Words>
  <Application>Microsoft Office PowerPoint</Application>
  <PresentationFormat>On-screen Show (4:3)</PresentationFormat>
  <Paragraphs>987</Paragraphs>
  <Slides>118</Slides>
  <Notes>84</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118</vt:i4>
      </vt:variant>
    </vt:vector>
  </HeadingPairs>
  <TitlesOfParts>
    <vt:vector size="136" baseType="lpstr">
      <vt:lpstr>Century Gothic</vt:lpstr>
      <vt:lpstr>Book Antiqua</vt:lpstr>
      <vt:lpstr>Calibri</vt:lpstr>
      <vt:lpstr>Euclid Symbol</vt:lpstr>
      <vt:lpstr>Candara</vt:lpstr>
      <vt:lpstr>Symbol</vt:lpstr>
      <vt:lpstr>Wingdings</vt:lpstr>
      <vt:lpstr>Baskerville Old Face</vt:lpstr>
      <vt:lpstr>Arial</vt:lpstr>
      <vt:lpstr>Cambria Math</vt:lpstr>
      <vt:lpstr>Times New Roman</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1673</cp:revision>
  <cp:lastPrinted>2017-09-05T11:56:51Z</cp:lastPrinted>
  <dcterms:created xsi:type="dcterms:W3CDTF">2004-08-17T19:01:02Z</dcterms:created>
  <dcterms:modified xsi:type="dcterms:W3CDTF">2018-04-10T08:01:34Z</dcterms:modified>
</cp:coreProperties>
</file>